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7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Программно- методическое оснащение по реализации образовательной программы: систематизация репродукций  картин и фотографий по теме: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«Хлеб всему голова»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208823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Банк практического материала систематизирован </a:t>
            </a:r>
          </a:p>
          <a:p>
            <a:r>
              <a:rPr lang="ru-RU" sz="2400" b="1" dirty="0" smtClean="0"/>
              <a:t>Воспитателем  МБДОУ г. Иркутска детского сада № 115</a:t>
            </a:r>
          </a:p>
          <a:p>
            <a:r>
              <a:rPr lang="ru-RU" sz="2400" b="1" dirty="0" smtClean="0"/>
              <a:t>Щаповой  Людмилой Анатольевной </a:t>
            </a:r>
            <a:endParaRPr lang="ru-RU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А.Венецианов «Гумно»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9066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Гумно – место где хранится зерно, здесь  идет обычная крестьянская работа- мужики заводят запряженных лошадей,  женщины отдыхают после жатвы, движения людей неторопливы, привычны…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7170" name="Picture 2" descr="D:\Desktop\08 ноября 2016\Картинки хлеборобы в старину\7 Венецианов - Гум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628800"/>
            <a:ext cx="4937750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Яблонская «Хлеб»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занятие\сушат 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93" y="1600200"/>
            <a:ext cx="758541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В. Айвазовский «Мельница»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Desktop\08 ноября 2016\Картинки хлеборобы в старину\8 Айвазовский - Мель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9288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Семенов «Русский хлеб»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Словарная работа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38736" cy="3951288"/>
          </a:xfrm>
        </p:spPr>
        <p:txBody>
          <a:bodyPr/>
          <a:lstStyle/>
          <a:p>
            <a:r>
              <a:rPr lang="ru-RU" dirty="0" smtClean="0"/>
              <a:t>Русская печь</a:t>
            </a:r>
          </a:p>
          <a:p>
            <a:r>
              <a:rPr lang="ru-RU" dirty="0" err="1" smtClean="0"/>
              <a:t>Пехло</a:t>
            </a:r>
            <a:r>
              <a:rPr lang="ru-RU" dirty="0" smtClean="0"/>
              <a:t>  (лопата для выемки горячих караваев)</a:t>
            </a:r>
          </a:p>
          <a:p>
            <a:r>
              <a:rPr lang="ru-RU" dirty="0" smtClean="0"/>
              <a:t>Заслонка (для закрытия печи)</a:t>
            </a:r>
          </a:p>
          <a:p>
            <a:r>
              <a:rPr lang="ru-RU" dirty="0" smtClean="0"/>
              <a:t>Каравай, булка, калачи, коврига, пироги, </a:t>
            </a:r>
            <a:r>
              <a:rPr lang="ru-RU" dirty="0" err="1" smtClean="0"/>
              <a:t>др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Desktop\08 ноября 2016\Картинки хлеборобы в старину\9 Семенов- Русский хле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3976166" cy="3945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Натюрморт «Хлеб»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Desktop\08 ноября 2016\Картинки хлеборобы в старину\10 Хле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3284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Фото- галерея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</a:rPr>
              <a:t>«Современный путь хлеба от поля до стола»</a:t>
            </a:r>
            <a:endParaRPr lang="ru-RU" sz="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Весенняя страда- пахота.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Desktop\08 ноября 2016\Картинки хлеборобы современны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84338"/>
            <a:ext cx="7848872" cy="433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Весенний сев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Desktop\08 ноября 2016\Картинки хлеборобы современные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556791"/>
            <a:ext cx="7519226" cy="481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Хлеб поспел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esktop\08 ноября 2016\Картинки хлеборобы современные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772816"/>
            <a:ext cx="7632848" cy="459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Жатва комбайнами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Desktop\08 ноября 2016\Картинки хлеборобы современны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60840" cy="4468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44015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Тематическая неделя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«День хлебороба»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87220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ИКТ - Демонстрационный материал  по теме: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 «Хлеб всему голова»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 элеваторе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Desktop\08 ноября 2016\Картинки хлеборобы современны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848871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Мукомольный комбинат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Desktop\08 ноября 2016\Картинки хлеборобы современные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848872" cy="4104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Хлебозавод – замес теста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Desktop\08 ноября 2016\Картинки хлеборобы современные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284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Готовая хлебобулочная продукция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Desktop\08 ноября 2016\Картинки хлеборобы современны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Хлебный магазин – булочная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Desktop\08 ноября 2016\Картинки хлеборобы современные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186141" cy="488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Передвижная выставка репродукций художников  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  <a:solidFill>
            <a:schemeClr val="accent2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algn="ctr"/>
            <a:r>
              <a:rPr lang="ru-RU" sz="4800" dirty="0" smtClean="0"/>
              <a:t>Экскурсия в прошлое - Глазами художников  «О пути хлеба от поля до стола»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И.Репин «Пахарь»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esktop\08 ноября 2016\Картинки хлеборобы в старину\1 Репин-Пахар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3284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«Крестьянин сеет жито»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было раньше.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/>
              <a:t>Крестьяне начинали сеять жито (хлеб) в сухую безветренную погоду</a:t>
            </a:r>
          </a:p>
          <a:p>
            <a:r>
              <a:rPr lang="ru-RU" sz="3200" dirty="0" smtClean="0"/>
              <a:t>Сеяли зерна  вручную</a:t>
            </a:r>
            <a:endParaRPr lang="ru-RU" sz="4000" dirty="0" smtClean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esktop\08 ноября 2016\Картинки хлеборобы в старину\2 Крестьянин сеет жи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065733" cy="4421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И.Шишкин «Рожь»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esktop\08 ноября 2016\Картинки хлеборобы в старину\3 Шишкина-Рож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61614"/>
            <a:ext cx="7992888" cy="4575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Н.Пимоненко</a:t>
            </a:r>
            <a:r>
              <a:rPr lang="ru-RU" b="1" dirty="0" smtClean="0">
                <a:solidFill>
                  <a:srgbClr val="FF0000"/>
                </a:solidFill>
              </a:rPr>
              <a:t> «Жатва»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74640" cy="4525963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</a:p>
          <a:p>
            <a:r>
              <a:rPr lang="ru-RU" dirty="0" smtClean="0"/>
              <a:t>Жать (жатва)</a:t>
            </a:r>
          </a:p>
          <a:p>
            <a:r>
              <a:rPr lang="ru-RU" dirty="0" smtClean="0"/>
              <a:t>Серп (орудие для срезания колосьев)</a:t>
            </a:r>
          </a:p>
          <a:p>
            <a:r>
              <a:rPr lang="ru-RU" dirty="0" smtClean="0"/>
              <a:t>????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esktop\08 ноября 2016\Картинки хлеборобы в старину\4 Пимоненко Николай - Жатва на Украи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00808"/>
            <a:ext cx="532859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Пластов «Жатва»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Desktop\08 ноября 2016\Картинки хлеборобы в старину\5 Пластов - Жа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704856" cy="4481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К.Маковский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«Крестьянский обед во время жатвы»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Desktop\08 ноября 2016\Картинки хлеборобы в старину\6 Крестьянский обед во время жатвы - Константин Мак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237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Программно- методическое оснащение по реализации образовательной программы: систематизация репродукций  картин и фотографий по теме:  «Хлеб всему голова»</vt:lpstr>
      <vt:lpstr>Тематическая неделя  «День хлебороба»</vt:lpstr>
      <vt:lpstr>Передвижная выставка репродукций художников   </vt:lpstr>
      <vt:lpstr>И.Репин «Пахарь»</vt:lpstr>
      <vt:lpstr>«Крестьянин сеет жито»</vt:lpstr>
      <vt:lpstr>И.Шишкин «Рожь»</vt:lpstr>
      <vt:lpstr>Н.Пимоненко «Жатва»</vt:lpstr>
      <vt:lpstr>Пластов «Жатва»</vt:lpstr>
      <vt:lpstr>К.Маковский  «Крестьянский обед во время жатвы»</vt:lpstr>
      <vt:lpstr>А.Венецианов «Гумно»</vt:lpstr>
      <vt:lpstr>Яблонская «Хлеб»</vt:lpstr>
      <vt:lpstr>В. Айвазовский «Мельница»</vt:lpstr>
      <vt:lpstr>Семенов «Русский хлеб»</vt:lpstr>
      <vt:lpstr>Натюрморт «Хлеб»</vt:lpstr>
      <vt:lpstr>Фото- галерея  </vt:lpstr>
      <vt:lpstr>Весенняя страда- пахота.</vt:lpstr>
      <vt:lpstr>Весенний сев</vt:lpstr>
      <vt:lpstr>Хлеб поспел </vt:lpstr>
      <vt:lpstr>Жатва комбайнами  </vt:lpstr>
      <vt:lpstr>На элеваторе</vt:lpstr>
      <vt:lpstr>Мукомольный комбинат </vt:lpstr>
      <vt:lpstr>Хлебозавод – замес теста</vt:lpstr>
      <vt:lpstr>Готовая хлебобулочная продукция </vt:lpstr>
      <vt:lpstr>Хлебный магазин – булочная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Репродукции картин по теме «Хлеб всему голова»</dc:title>
  <dc:creator>детский сад №115</dc:creator>
  <cp:lastModifiedBy>детский сад №115</cp:lastModifiedBy>
  <cp:revision>11</cp:revision>
  <dcterms:created xsi:type="dcterms:W3CDTF">2016-11-09T06:01:45Z</dcterms:created>
  <dcterms:modified xsi:type="dcterms:W3CDTF">2016-11-10T05:25:35Z</dcterms:modified>
</cp:coreProperties>
</file>